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344EB-6EE1-4E41-B15F-1E3BCD27DE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DAAFC-1B9C-4277-A354-1280470A16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the MaizeGDB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CB0D1D-8816-47CD-AE70-7A804676F7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 shot of the MaizeGDB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 shot of the MaizeGDB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2024-05-06T17:34:22Z</dcterms:modified>
</cp:coreProperties>
</file>