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EBDDB-6841-4E6F-822D-93C7DEEB83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78F3F-1175-4314-8B83-9C91B433C8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schematic overview of steps to build dbGENVOC.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364CF-8AF1-4CB0-9AFF-33756C6D12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overall schematic overview of steps to build dbGENVOC.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2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overall schematic overview of steps to build dbGENVOC.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2024-05-19T16:40:33Z</dcterms:modified>
</cp:coreProperties>
</file>