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F6EE50-C92F-4EE1-85C5-D43E88A014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BDF2DE-32BA-4F98-A304-7840439C11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GP Interface. The GP Interface is used to direct biocurator’s annotation to genes that the community see as requiring annotation. Genes are prioritized separately for each species (A), and each species has a searchable, ranked list where genes are ranked based on requests for annotation and presence on commonly used array. Each gene is linked its gene products in the biocuration interface (B) so that the biocurator can move seamlessly to annotation.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1649C8-BA97-45D8-BCE6-EFF66665F7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GP Interface. The GP Interface is used to direct biocurator’s annotation to genes that the community see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825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GP Interface. The GP Interface is used to direct biocurator’s annotation to genes that the community see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2024-05-19T13:56:57Z</dcterms:modified>
</cp:coreProperties>
</file>