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00142-AFF7-458B-B07C-6E45801453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CFD12-0862-4575-9A2A-4CB46BEFC9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Zmap screenshot of the PI4KB/Pi4kb genes encoding phosphatidylinositol 4-kinase, catalytic, beta in human (left) and mouse (right) respectively. Black ovals highlight exon-skipping event observed in both species, orange ovals highlight the species-specific mRNA evidence supporting the annotation of the exon-skip event and red ovals highlight the conserved internal ATG likely to be utilised in the event of the exon-skip.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21B310-B565-4453-9DE7-5B43EDDBBE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Zmap screenshot of the PI4KB/Pi4kb genes encoding phosphatidylinositol 4-kinase, catalytic, beta in 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4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Zmap screenshot of the PI4KB/Pi4kb genes encoding phosphatidylinositol 4-kinase, catalytic, beta in human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2024-05-19T13:10:44Z</dcterms:modified>
</cp:coreProperties>
</file>