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1859DB-506C-4670-BFFF-02AEC04B11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CE1A8-C370-4BB2-B1D5-A77EF11889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the result page example upon querying by drug ‘Aspirin’.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077BE7-66B0-4257-AD84-1954B77ADE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Snapshot of the result page example upon querying by drug ‘Aspirin’.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1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Snapshot of the result page example upon querying by drug ‘Aspirin’.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2024-05-19T17:55:35Z</dcterms:modified>
</cp:coreProperties>
</file>