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109CE-9B4D-441A-872B-9FADFD0C5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1D7A1-B4C6-4D66-8738-30287188C0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Example: basic dependencies of main finding.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455E9-0DE2-4472-BFD2-8045237B97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Example: basic dependencies of main finding.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699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Example: basic dependencies of main finding.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2024-05-19T14:54:56Z</dcterms:modified>
</cp:coreProperties>
</file>