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4A9A3-A2F7-45DD-B1C0-B9BDA201AE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DC088-5D79-498A-B738-525B955ADA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CA079-FC1B-470C-B845-4F3841B074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2024-05-10T19:15:40Z</dcterms:modified>
</cp:coreProperties>
</file>