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DF75D-1101-43F1-BD47-C76A173F87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876B8-B94D-47C2-B0F2-F807094D82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Clicking the ‘Results’ button at the top of the interface provides the first 10 results matching the query, to allow the query to be modified or improved.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8F1BD0-617E-4774-8B57-E4F1B0ED99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Clicking the ‘Results’ button at the top of the interface provides the first 10 results matching the query,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489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Clicking the ‘Results’ button at the top of the interface provides the first 10 results matching the query,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2024-05-18T14:56:08Z</dcterms:modified>
</cp:coreProperties>
</file>