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00468-CF89-431E-9C40-61C4DF5B89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5B4BA1-8E38-4089-9065-BD194A7F06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Construction of queries and the subject database (adapted from the work of Warren et al. (22)). The original figure can be identified by white-background shapes. Illustrated in gray, the differences in our case are: only ORFs of length between 36 and 300 are considered; the start codons CTG and ATT may also be taken into account in addition to ATG, GTG and TTG; and the sequences that compose the subject DB are the ones coming from the three groups plus their reverse.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5A32F6-4E78-4396-B600-09EB0604850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Category breakdown of small ORFs. (a) The whole set of small ORFs obtained for all bacteria in RefSeq. (b) Small ORFs of the eight bacteria that we used in our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5A32F6-4E78-4396-B600-09EB0604850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Illustration of how FDRs can be estimated using a composite target-decoy DB (from the work describing the method MUMAL by Cerqueira et al. (52)). In this example, only one score (univariate analysis) is used. The hits are presented in descending order, i.e. the highest score is on top. For a given threshold value, the number of decoy hits with score greater or equal to this value is used to estimate the number of wrong matches among target hits obtained using the same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5A32F6-4E78-4396-B600-09EB0604850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Plots of α score vs. bit score to E. coli datasets: Ec_vso (a) and Ec_so (b). Blue data points are decoy hits, while red data points represent target hits.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5A32F6-4E78-4396-B600-09EB0604850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OCCAM pipeline. In green are the steps to be performed only once for a given version of genomes and respective annotations. In blue are the steps to be executed for each organism of interest.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5A32F6-4E78-4396-B600-09EB0604850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Showing that a wrong hit has the same probability of being decoy or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5A32F6-4E78-4396-B600-09EB0604850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Plots of α score vs. bit score to E. coli datasets: Ec_vso and Ec_so. Clouds of random alignments are identified by relabeling instances according to the obtained ML model. These plots are the same plots presented in Figure 4a and b, but here all label-1 hits considered random alignments were relabeled to 0. Therefore, the blue data points are those regarded as random, while red data points are considered significant alignments.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5A32F6-4E78-4396-B600-09EB0604850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Identification of AAs in OCCAM and MGP for all datasets. (a) vsORF chart. (b) sORF chart. Total number of AAs for OCCAM: 973. Total number of AAs for MGP: 718. The difference of 255 is exactly the number of hits with e-value &gt; 10−5.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5A32F6-4E78-4396-B600-09EB0604850B}"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Construction of queries and the subject database (adapted from the work of Warren et al. (22)). The original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294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Category breakdown of small ORFs. (a) The whole set of small ORFs obtained for all bacteria in RefSeq.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70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Illustration of how FDRs can be estimated using a composite target-decoy DB (from the work describing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220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Plots of α score vs. bit score to E. coli datasets: Ec_vso (a) and Ec_so (b). Blue data points are decoy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1383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OCCAM pipeline. In green are the steps to be performed only once for a given version of genomes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746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Showing that a wrong hit has the same probability of being decoy or target.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5705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Plots of α score vs. bit score to E. coli datasets: Ec_vso and Ec_so. Clouds of random alignments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789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Identification of AAs in OCCAM and MGP for all datasets. (a) vsORF chart. (b) sORF chart. Total number of AAs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16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Construction of queries and the subject database (adapted from the work of Warren et al. (22)). The original ...</vt:lpstr>
      <vt:lpstr>Figure 2. Category breakdown of small ORFs. (a) The whole set of small ORFs obtained for all bacteria in RefSeq. (b) ...</vt:lpstr>
      <vt:lpstr>Figure 3. Illustration of how FDRs can be estimated using a composite target-decoy DB (from the work describing the ...</vt:lpstr>
      <vt:lpstr>Figure 4. Plots of α score vs. bit score to E. coli datasets: Ec_vso (a) and Ec_so (b). Blue data points are decoy ...</vt:lpstr>
      <vt:lpstr>Figure 5. OCCAM pipeline. In green are the steps to be performed only once for a given version of genomes and ...</vt:lpstr>
      <vt:lpstr>Figure 6. Showing that a wrong hit has the same probability of being decoy or target.
</vt:lpstr>
      <vt:lpstr>Figure 7. Plots of α score vs. bit score to E. coli datasets: Ec_vso and Ec_so. Clouds of random alignments are ...</vt:lpstr>
      <vt:lpstr>Figure 8. Identification of AAs in OCCAM and MGP for all datasets. (a) vsORF chart. (b) sORF chart. Total number of AAs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2024-05-19T15:15:20Z</dcterms:modified>
</cp:coreProperties>
</file>