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1A9194-1752-4D32-AEB9-DDFC844BD3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9C64FB-7487-4994-B6BA-8CEEA98844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Selecting a dataset in the InterPro BioMart.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FA0E30-3DC3-42A1-B02E-46D52E7BF5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Selecting a dataset in the InterPro BioMart.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0523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Selecting a dataset in the InterPro BioMart.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2024-04-29T01:52:47Z</dcterms:modified>
</cp:coreProperties>
</file>