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F1A74A-4226-4F4A-9D51-75CD61B1BD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047187-C2D1-44FE-AB24-92060F1ED2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number of datasets in GEO with multiple time points. (source: GEOMetadb).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A415C-787E-4F56-B8A6-33CB1A1D6F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Workflow for developing ReGEO.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A415C-787E-4F56-B8A6-33CB1A1D6F7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illustration of the ReGEO database. a) The interface of ReGEO. b) Part of the search results from ReGEO database for GEO series with ten or more time points. c) An example of a data set stored in ReGEO that annotated with specific DO terms (“influenza” and “flu”) and their corresponding DOIDs (8469).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A415C-787E-4F56-B8A6-33CB1A1D6F7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14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y14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bay145, </a:t>
            </a:r>
            <a:r>
              <a:rPr lang="en-US" altLang="en-US" sz="1000">
                <a:solidFill>
                  <a:srgbClr val="333333"/>
                </a:solidFill>
                <a:hlinkClick r:id="rId3"/>
              </a:rPr>
              <a:t>https://doi.org/10.1093/database/bay145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number of datasets in GEO with multiple time points. (source: GEOMetadb).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8593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bay145, </a:t>
            </a:r>
            <a:r>
              <a:rPr lang="en-US" altLang="en-US" sz="1000">
                <a:solidFill>
                  <a:srgbClr val="333333"/>
                </a:solidFill>
                <a:hlinkClick r:id="rId3"/>
              </a:rPr>
              <a:t>https://doi.org/10.1093/database/bay145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Workflow for developing ReGEO.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75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bay145, </a:t>
            </a:r>
            <a:r>
              <a:rPr lang="en-US" altLang="en-US" sz="1000">
                <a:solidFill>
                  <a:srgbClr val="333333"/>
                </a:solidFill>
                <a:hlinkClick r:id="rId3"/>
              </a:rPr>
              <a:t>https://doi.org/10.1093/database/bay145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illustration of the ReGEO database. a) The interface of ReGEO. b) Part of the search results from ReGEO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396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number of datasets in GEO with multiple time points. (source: GEOMetadb).
</vt:lpstr>
      <vt:lpstr>Figure 2 Workflow for developing ReGEO.
</vt:lpstr>
      <vt:lpstr>Figure 3 An illustration of the ReGEO database. a) The interface of ReGEO. b) Part of the search results from ReGEO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2024-05-21T21:53:58Z</dcterms:modified>
</cp:coreProperties>
</file>