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E9DB7F-1C63-4441-BBB4-6CDACFBEFD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1DF443-6230-4F2B-B721-38EED871F0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Web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B2184C-6BDF-4903-90F3-9BEDA622F3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Web interface.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915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Web interface.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2024-05-19T14:41:16Z</dcterms:modified>
</cp:coreProperties>
</file>