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23E6C8-26B1-4F28-8658-53ED3AB70F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A43861-DBAD-4DBA-8D0A-9A1A98FF8B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Methodology for comparing classification models.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94AA97-A14F-42C6-9379-44080E8935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Methodology for comparing classification models.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740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Methodology for comparing classification models.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2024-05-19T14:41:00Z</dcterms:modified>
</cp:coreProperties>
</file>