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4EC7E-9686-4552-8DC4-1556BE0C2F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BCBFC-9AA5-4541-A1E5-00DECB30E2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quasidomain swapping structure: hexameric assembly of human CksHs2 (PDB ID: 1CKS). Six individual chains are colored in different colors (yellow, cyan, violet, blue, green, gray). Hinge regions are colored in red and swapped region is colored in coffee brown.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03497A-2643-46CA-ABA8-C10AEAC19E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 of quasidomain swapping structure: hexameric assembly of human CksHs2 (PDB ID: 1CKS). Six individual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741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Example of quasidomain swapping structure: hexameric assembly of human CksHs2 (PDB ID: 1CKS). Six individual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2024-05-06T16:16:35Z</dcterms:modified>
</cp:coreProperties>
</file>