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9CE54-507D-4774-AD61-99C516945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EBFF15-F206-4970-8C29-571A4C5AB1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BioC.dtd.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F52A4-66FD-45EA-BCE4-2496D14BFC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BioC.dtd.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BioC.dtd.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2024-05-16T03:43:53Z</dcterms:modified>
</cp:coreProperties>
</file>