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DF27DD-B3E4-493B-9B64-54D5BB5EAC2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DFC952-399E-464F-B72F-23063633D89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Schematic of RecipeDB user interface highlighting features for searching and navigation of data (1). Recipe Network (2), Ingredient Profile (3), Category Profile (4), Ingredient of the day, (5)–(9) Search by Cuisine, Ingredient, Category, Nutrition and Advanced Search, (10) Results page for recipes search, (11) Similar recipes page and (12) RecipeDB Statistics (Recipes, Categories, Ingredients, Nutrition, Processes and Utensils).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C6104A-2D3B-416D-9DAE-87FA59E5B0F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a07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baaa077, </a:t>
            </a:r>
            <a:r>
              <a:rPr lang="en-US" altLang="en-US" sz="1000">
                <a:solidFill>
                  <a:srgbClr val="333333"/>
                </a:solidFill>
                <a:hlinkClick r:id="rId3"/>
              </a:rPr>
              <a:t>https://doi.org/10.1093/database/baaa077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Schematic of RecipeDB user interface highlighting features for searching and navigation of data (1). Recipe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32100" y="1371600"/>
            <a:ext cx="347172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Schematic of RecipeDB user interface highlighting features for searching and navigation of data (1). Recipe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2024-05-19T15:15:51Z</dcterms:modified>
</cp:coreProperties>
</file>