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8D5A03-96C7-4B5D-8576-73B4E29462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03CD70-EEC1-441A-BF42-9009E5C9F3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Aggregate metrics for each participating group. The results of MAP (9) scores and chemical, gene, disease and action term recall scores are aggregated onto a single bar graph for each participating group. Two of the groups clearly distinguished themselves with respect to aggregate benchmarking results. Group 121 held the highest MAP score (80%) while also delivering strong recall scores in the three major recall categories (chemicals, genes and diseases). Group 116 delivered the highest recall scores in two of the three major data categories (i.e. gene and disease recall). Three other groups (120, 139 and 130) had respectable recall scores in most, if not all, of the major data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A63AB8-B912-4FFD-ABB7-E941D86CA2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bas037, </a:t>
            </a:r>
            <a:r>
              <a:rPr lang="en-US" altLang="en-US" sz="1000">
                <a:solidFill>
                  <a:srgbClr val="333333"/>
                </a:solidFill>
                <a:hlinkClick r:id="rId3"/>
              </a:rPr>
              <a:t>https://doi.org/10.1093/database/bas037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Aggregate metrics for each participating group. The results of MAP (9) scores and chemical, gene, disease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137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Aggregate metrics for each participating group. The results of MAP (9) scores and chemical, gene, disease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2024-05-19T11:12:17Z</dcterms:modified>
</cp:coreProperties>
</file>