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1AFC2-DA26-4758-947D-06A5740D9E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B8EA88-D030-4778-B95D-30DF54A4A3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LSTM-Coref.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0F14C-CA7F-4BDA-B3CC-69358EE8D3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LSTM-Coref.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22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LSTM-Coref.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2024-06-03T03:11:50Z</dcterms:modified>
</cp:coreProperties>
</file>