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69F9F1-8D38-43A4-9ADF-E00215FF92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01381F-9BA4-4660-8BD9-AF9C4B9984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 risks of type II diabetes (DM), hypertension (HTN) and metabolic syndrome (MS). Each dot represents risk P values (–logP). The red and blue colour indicates odds ratio ≥1.0 and &lt;1.0, respectively. The horizontal axis denotes the genomic positions of the chosen chromosome (chr1).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A3711-BFB0-4F7C-AA6E-3BC412E7D9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Disease risks of type II diabetes (DM), hypertension (HTN) and metabolic syndrome (MS). Each dot represents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0848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Disease risks of type II diabetes (DM), hypertension (HTN) and metabolic syndrome (MS). Each dot represents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2024-05-19T10:23:25Z</dcterms:modified>
</cp:coreProperties>
</file>