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3C2580-DB1E-42DC-B0C8-16195E6ACA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17146-E01E-4E5C-84E1-8B73CF02B6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List of Thai rice cultivars in ThRSDB. The numbers of records (red), publications (yellow) and sources (blue) for each cultivar are illustrated. The cultivars with only one record are provided in Supplementary Table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7C410-6F33-4039-8A41-345A76221D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ThRSDB web interface. (A) Homepage with the top navigation menu and the Search form. The flag icons are for switching between English and Thai version. (B) Browse page. The Search box is provided on the top menu of every page except the homepage. (C) Advanced Search page. (D) A bar chart comparing the percentage amylose between cultivars. Other starch properties are listed, which can be selected to display the corresponding chart. (E) The page presenting detailed information on a selected cultivar.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7C410-6F33-4039-8A41-345A76221D6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 matrix between six starch parameters of Thai rice cultivars. The upper triangular matrix illustrates the correlation coefficients represented by a color on a continuous scale. The red color indicates a positive correlation, and blue color defines a negative correlation. The lower triangular matrix shows the P-values.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7C410-6F33-4039-8A41-345A76221D6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PLS-DA of the Thai rice cultivars. (A) Score plot showing the separation between the cultivars. (B) Loading plots indicating the influences of each starch parameter on the separation of the cultivars.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97C410-6F33-4039-8A41-345A76221D6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6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baaa068, </a:t>
            </a:r>
            <a:r>
              <a:rPr lang="en-US" altLang="en-US" sz="1000">
                <a:solidFill>
                  <a:srgbClr val="333333"/>
                </a:solidFill>
                <a:hlinkClick r:id="rId3"/>
              </a:rPr>
              <a:t>https://doi.org/10.1093/database/baaa068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List of Thai rice cultivars in ThRSDB. The numbers of records (red), publications (yellow) and sources (blue)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101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baaa068, </a:t>
            </a:r>
            <a:r>
              <a:rPr lang="en-US" altLang="en-US" sz="1000">
                <a:solidFill>
                  <a:srgbClr val="333333"/>
                </a:solidFill>
                <a:hlinkClick r:id="rId3"/>
              </a:rPr>
              <a:t>https://doi.org/10.1093/database/baaa068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ThRSDB web interface. (A) Homepage with the top navigation menu and the Search form. The flag icons are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110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baaa068, </a:t>
            </a:r>
            <a:r>
              <a:rPr lang="en-US" altLang="en-US" sz="1000">
                <a:solidFill>
                  <a:srgbClr val="333333"/>
                </a:solidFill>
                <a:hlinkClick r:id="rId3"/>
              </a:rPr>
              <a:t>https://doi.org/10.1093/database/baaa068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 matrix between six starch parameters of Thai rice cultivars. The upper triangular matrix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016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baaa068, </a:t>
            </a:r>
            <a:r>
              <a:rPr lang="en-US" altLang="en-US" sz="1000">
                <a:solidFill>
                  <a:srgbClr val="333333"/>
                </a:solidFill>
                <a:hlinkClick r:id="rId3"/>
              </a:rPr>
              <a:t>https://doi.org/10.1093/database/baaa068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PLS-DA of the Thai rice cultivars. (A) Score plot showing the separation between the cultivars. (B) Loading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700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List of Thai rice cultivars in ThRSDB. The numbers of records (red), publications (yellow) and sources (blue) ...</vt:lpstr>
      <vt:lpstr>Figure 2. ThRSDB web interface. (A) Homepage with the top navigation menu and the Search form. The flag icons are for ...</vt:lpstr>
      <vt:lpstr>Figure 3. Correlation matrix between six starch parameters of Thai rice cultivars. The upper triangular matrix ...</vt:lpstr>
      <vt:lpstr>Figure 4. PLS-DA of the Thai rice cultivars. (A) Score plot showing the separation between the cultivars. (B) Loading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2024-05-19T15:40:42Z</dcterms:modified>
</cp:coreProperties>
</file>