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CD6232-AC22-4912-BDE4-867CC9F03C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C43A9B-2BB7-4CD2-A8D9-563FD1A843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colors used for different concept types in MET.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561A41-65FD-4591-B724-77A9D65170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9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The colors used for different concept types in MET.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93900" y="1371600"/>
            <a:ext cx="516154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The colors used for different concept types in MET.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2024-05-19T10:55:57Z</dcterms:modified>
</cp:coreProperties>
</file>