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DCBB96-655B-415D-8109-8EAA9799A9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B88838-0D07-4C38-A2C6-B1A117363D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workflow of the FDRdb. (A) The ‘RNA browse’ page. (B) The ‘Search’ page. (C) The ‘Result’ page. (D) The detailed information of RNA entries. (E) The detailed information of dataset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4B26EA-7AB1-4200-B784-FCA2E3BB777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analysis function of the FDRdb. (A) The upload interface on the ‘Analysis’ page. (B) The statistics of analysis results. (C) The volcano plot of differentially expressed RNAs. (D) The heatmap clustering of differentially expressed RNAs. A statistical bar chart of pathway enrichment analysis in KEGG (E) and analysis of biological process enrichment in GO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4B26EA-7AB1-4200-B784-FCA2E3BB777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landscape of data in the FDRdb. (A) The network of associations between fibrotic diseases and RNAs/datasets in different tissues. (B) The statistics of tissues with fibrotic datasets in the FDRdb. (C) The statistics of fibrotic RNAs in the FDRdb. (D) The Venn diagram showing the RNAs common to different species. (E) The RNA-tissue-disease sub-network of mir-21a.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4B26EA-7AB1-4200-B784-FCA2E3BB777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workflow of the FDRdb. (A) The ‘RNA browse’ page. (B) The ‘Search’ page. (C) The ‘Result’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702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analysis function of the FDRdb. (A) The upload interface on the ‘Analysis’ page. (B) The statistics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383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landscape of data in the FDRdb. (A) The network of associations between fibrotic diseases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26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schematic workflow of the FDRdb. (A) The ‘RNA browse’ page. (B) The ‘Search’ page. (C) The ‘Result’ page. ...</vt:lpstr>
      <vt:lpstr>Figure 2. The analysis function of the FDRdb. (A) The upload interface on the ‘Analysis’ page. (B) The statistics of ...</vt:lpstr>
      <vt:lpstr>Figure 3. The landscape of data in the FDRdb. (A) The network of associations between fibrotic diseases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2024-04-27T12:02:28Z</dcterms:modified>
</cp:coreProperties>
</file>