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1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CD5B949-7ACA-4214-B430-C65D425E054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4082539-94FC-42C6-B2AB-E024A019764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BioC format annotation (PMID: 354896).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2016. This work is written by US Government employees and is in the public domain in the United States.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D8C4CE2-F9AE-4EF9-80AC-0DFEDFC90731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w06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baw068,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https://doi.org/10.1093/database/baw068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BioC format annotation (PMID: 354896).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22600" y="1371600"/>
            <a:ext cx="310795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</Paragraphs>
  <Slides>1</Slides>
  <Notes>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2">
      <vt:lpstr>13_Office Theme</vt:lpstr>
      <vt:lpstr>Figure 3. BioC format annotation (PMID: 354896).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2024-05-14T12:34:39Z</dcterms:modified>
</cp:coreProperties>
</file>