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DB750-161A-430A-B023-6457467D2A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19DBF-9D2F-4F4C-830B-E314629A57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neXtA 5 functional architecture.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8FDC9-079A-4C00-B7B9-C5210C13F1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 The neXtA </a:t>
            </a:r>
            <a:r>
              <a:rPr lang="en-US" altLang="en-US" b="0" baseline="-25000"/>
              <a:t>5</a:t>
            </a:r>
            <a:r>
              <a:rPr lang="en-US" altLang="en-US" b="0"/>
              <a:t> functional architecture.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629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The neXtA 5 functional architecture.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2024-05-20T12:59:14Z</dcterms:modified>
</cp:coreProperties>
</file>