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38E260-A820-475F-B243-197EE933CF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91BDFA-2343-4F81-9855-35E4DB4627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Various data resources contributing to SInCRe.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C3E80E-9C60-4F96-BDBA-9D8A1DB306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Various data resources contributing to SInCRe.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2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Various data resources contributing to SInCRe.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2024-05-15T22:55:02Z</dcterms:modified>
</cp:coreProperties>
</file>