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06255-40ED-444A-A21E-F1111A5CA3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38AEA1-7597-433C-BC6E-E5DE9414F9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overall framework of LCEL.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13ECE-BA8E-4D76-94C2-89C6E7805E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structure of the transformer-based multi-label classifier.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13ECE-BA8E-4D76-94C2-89C6E7805EE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comparison of ASL with different hyper-parameters.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13ECE-BA8E-4D76-94C2-89C6E7805EE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overall framework of LCEL.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58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structure of the transformer-based multi-label classifier.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59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comparison of ASL with different hyper-parameters.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17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The overall framework of LCEL.
</vt:lpstr>
      <vt:lpstr>Figure 2. The structure of the transformer-based multi-label classifier.
</vt:lpstr>
      <vt:lpstr>Figure 3. The comparison of ASL with different hyper-parameters.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2024-05-05T22:44:13Z</dcterms:modified>
</cp:coreProperties>
</file>