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B0BDB2-F215-46CB-A815-070CD6A1A0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B5EC7E-20B9-46B8-99C0-A74CC2C359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12 largest botanical families of tree species ranked according to the highest number of species in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13216E-FF46-402A-B721-42225DEB4C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12 largest botanical families of tree species ranked according to the highest number of species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5863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The 12 largest botanical families of tree species ranked according to the highest number of species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2024-05-04T20:07:40Z</dcterms:modified>
</cp:coreProperties>
</file>