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379C9F-F77D-4921-B690-7F2C7585B8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D2BD1E-B113-40B1-9D9B-E61EEEFF059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BLAST section under the Tools module. (A) BLAST search page. (B) BLAST result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D5AB3A-54ED-478F-B9EF-C0A6B5991E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BLAST section under the Tools module. (A) BLAST search page. (B) BLAST result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6083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BLAST section under the Tools module. (A) BLAST search page. (B) BLAST result page.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2024-05-20T10:56:35Z</dcterms:modified>
</cp:coreProperties>
</file>