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1FED5-487C-47BC-BA46-4C0AE9CB86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371F2-BA16-4902-886E-2D67B2F5E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‘My AFP papers’ page. The authors can retrieve links to the AFP feedback form for their papers through the interface presented in this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D5AB5-AD0E-4BB8-BEA4-09B86AFB37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‘My AFP papers’ page. The authors can retrieve links to the AFP feedback form for their papers through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39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‘My AFP papers’ page. The authors can retrieve links to the AFP feedback form for their papers through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2024-05-19T11:22:19Z</dcterms:modified>
</cp:coreProperties>
</file>