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3A56D-03ED-4DAD-8992-7AB5CDEA46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C5C7E-4E88-403F-9C41-D3711599E4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screenshot of the text similarity annotation tool. The curator is reviewing the CDD record titled `Basic leucine zipper (bZIP) domain of Fungal HAC1-like transcription factors: a DNA-binding and dimerization domain’. The curator is reviewing the second sentence from the original summary, which is shown in green letters. Clicking on the button numbered 1–10, the reviewer can see the candidate sentences extracted from the reference list of articles. Each of these sentences is judged on a similarity scale 1–5, with 5 meaning most similar and 1 meaning the least similar. A link to the article is provided (in this case, a link to the full text is provided). The title of the referenced article is given under the candidate sentence, for the curator’s convenience. The curator selects the `Add reference’ button as needed.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84E18-CFA9-4ADE-94B0-7DC1C48A201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similarity levels distribution of the judged pairs of sentences in the CDD sentence similarity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84E18-CFA9-4ADE-94B0-7DC1C48A201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random CDD record (the GPATase_N domain) page, after being updated with the new information in the CDD. This record now has 10 PubMed articles linked as relevant references. The six new references are added below the original references (https://www.ncbi.nlm.nih.gov/Structure/cdd/cddsrv.cgi?uid=cd00715).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84E18-CFA9-4ADE-94B0-7DC1C48A201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baz064, </a:t>
            </a:r>
            <a:r>
              <a:rPr lang="en-US" altLang="en-US" sz="1000">
                <a:solidFill>
                  <a:srgbClr val="333333"/>
                </a:solidFill>
                <a:hlinkClick r:id="rId3"/>
              </a:rPr>
              <a:t>https://doi.org/10.1093/database/baz064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screenshot of the text similarity annotation tool. The curator is reviewing the CDD record titled `Basic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90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baz064, </a:t>
            </a:r>
            <a:r>
              <a:rPr lang="en-US" altLang="en-US" sz="1000">
                <a:solidFill>
                  <a:srgbClr val="333333"/>
                </a:solidFill>
                <a:hlinkClick r:id="rId3"/>
              </a:rPr>
              <a:t>https://doi.org/10.1093/database/baz064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similarity levels distribution of the judged pairs of sentences in the CDD sentence similarity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181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baz064, </a:t>
            </a:r>
            <a:r>
              <a:rPr lang="en-US" altLang="en-US" sz="1000">
                <a:solidFill>
                  <a:srgbClr val="333333"/>
                </a:solidFill>
                <a:hlinkClick r:id="rId3"/>
              </a:rPr>
              <a:t>https://doi.org/10.1093/database/baz064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random CDD record (the GPATase_N domain) page, after being updated with the new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screenshot of the text similarity annotation tool. The curator is reviewing the CDD record titled `Basic ...</vt:lpstr>
      <vt:lpstr>Figure 2 The similarity levels distribution of the judged pairs of sentences in the CDD sentence similarity dataset.
</vt:lpstr>
      <vt:lpstr>Figure 3 Screenshot of a random CDD record (the GPATase_N domain) page, after being updated with the new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2024-05-16T01:28:02Z</dcterms:modified>
</cp:coreProperties>
</file>