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5C4C91-DF41-4949-A2FD-89412DFAA9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94046B-F336-446C-8668-32D9E1CF1C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layout of Genome Browser for B. papendorfii UM 226 genome. Horizontal tracks show genomic features of Contig 1. A highlighted blue rectangle indicates the genome region, that is, displayed in the details panel. A 6-frame translation track for DNA sequence is displayed in six different colour. The DNA/GC Content track represents the GC content in a given contig. In the genes track, blue bars indicate B. papendorfii UM 226 predicted genes. In the mRNA/CDs track, black arrows indicate B. papendorfii UM 226 mRNAs and their orientation. The information of a particular gene, including intron–exon organization, sequence and length is linked to each mRNA (black arrow).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BD0662-04FA-4AAA-9EF7-97150F9EDA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layout of Genome Browser for B. papendorfii UM 226 genome. Horizontal tracks show genomic features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00400" y="1371600"/>
            <a:ext cx="273891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layout of Genome Browser for B. papendorfii UM 226 genome. Horizontal tracks show genomic features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2024-06-02T23:46:44Z</dcterms:modified>
</cp:coreProperties>
</file>