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1C3C8-D156-4BFC-8E92-EF30ADBAC8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E708E-5FA1-4100-80F6-89803A1BDD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view using ‘Mdm2’ as an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DB53E-7C39-4DBE-B758-4B093C2F1F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analysis of RING E3s, HECT and other E3s. (A) Biological processes enriched by RING E3s; (B) biological processed enriched by HECT and other E3s. A, regulation of apoptosis; B, apoptosis; C, cellular response to stress; D, cell cycle; E: response to DNA damage stimulus; F: positive regulation of macromolecule metabolic process; G: positive regulation of transcription; H: positive regulation of RNA metabolic process; I: positive regulation of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DB53E-7C39-4DBE-B758-4B093C2F1F8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General view using ‘Mdm2’ as an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9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Functional analysis of RING E3s, HECT and other E3s. (A) Biological processes enriched by RING E3s;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General view using ‘Mdm2’ as an example.
</vt:lpstr>
      <vt:lpstr>Figure 2. Functional analysis of RING E3s, HECT and other E3s. (A) Biological processes enriched by RING E3s;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2024-04-27T18:57:03Z</dcterms:modified>
</cp:coreProperties>
</file>