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9DAB58-EAF0-4F80-B060-144F672C51A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97CF52-A8CF-4DAB-BF57-8741AE5B6B7E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template page of the MCL user interface. Users can view the description of each data template or download the templates.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2017.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49A3E7-F29D-401A-B85D-E6036263D1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x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2017, , 2017, bax092,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https://doi.org/10.1093/database/bax092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Data template page of the MCL user interface. Users can view the description of each data template or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80913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Data template page of the MCL user interface. Users can view the description of each data template or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2024-05-19T00:34:59Z</dcterms:modified>
</cp:coreProperties>
</file>