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EF6DF9-8DE2-4443-B3AE-4C96FDEB2F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4E29FC-A5B2-469D-8745-97A13985A3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ProbResist database and interface. Information extracted from articles retrieved from PubMed database was manually curated and formatted offline on Excel before importing into MySQL database in the following format: antibiotic, species, gene location, country, PMID and DOI. The database website structure was designed and developed using the front-end (blue box) and back-end (green box) separation where the website front-end will query the database when user invoked either the search function by species, antibiotic or country name, in the search bar. At the back-end, data are provided by restful web API in JSON format. For website development, an online web template provided by HTML design (https://html.design) was adopted and modulated. Front-end only requires the setting up of the user query input as a parameter to specify API URL and then displayed in appropriate table HTML format. Users have the option to export their retrieved results into Excel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2D57F6-23E5-493B-B3C0-B5D2FC4FB4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ProbResist database and interface. Information extracted from articles retrieved from PubMed database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5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ProbResist database and interface. Information extracted from articles retrieved from PubMed database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2024-05-05T16:10:06Z</dcterms:modified>
</cp:coreProperties>
</file>