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56DAD4-F1BA-43B9-AED2-39832F189EC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6EF27EB-E0EA-47D2-927C-C0973B548F6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Output of a basic query where the user had looked for ‘M4O’. The results page shows the searched ligand instead of the generic ligand entity type in the graph, along with the number of Fragments that ligand contains (in this case, 27) and the number of proteins it binds to (in this case, 1); the 27 Fragments contact as a whole all of the 20 amino acids; thus, 20 is displayed as their number. By clicking on the corresponding entity type node (e.g. Fragment), it is possible to browse each of the entities returned and in the case of Fragments to see their details on the rightmost panel as well (not shown in the figure).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4AE95DA-6204-4265-AD1D-9F358D6FED7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4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baac044, </a:t>
            </a:r>
            <a:r>
              <a:rPr lang="en-US" altLang="en-US" sz="1000">
                <a:solidFill>
                  <a:srgbClr val="333333"/>
                </a:solidFill>
                <a:hlinkClick r:id="rId3"/>
              </a:rPr>
              <a:t>https://doi.org/10.1093/database/baac044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Output of a basic query where the user had looked for ‘M4O’. The results page shows the searched ligand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91780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Output of a basic query where the user had looked for ‘M4O’. The results page shows the searched ligand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2024-05-02T17:24:49Z</dcterms:modified>
</cp:coreProperties>
</file>