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7A155-081C-4E4D-8D00-8DF7981546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AC641-6417-455E-A611-2C35CDEFFF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‘Drug Search’ tool. (A) Similarity search for GABA (SMILES: C(CC(=O)O)CN). Product names of similar drugs in Phosprof are listed with the Tanimoto coefficient score. (B) Product Name in the list (A) is linked to the Signature Protein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66170-FDB4-4B6A-BD13-739FEB16D6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‘Drug Search’ tool. (A) Similarity search for GABA (SMILES: C(CC(=O)O)CN). Product names of similar drugs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3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‘Drug Search’ tool. (A) Similarity search for GABA (SMILES: C(CC(=O)O)CN). Product names of similar drugs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2024-04-29T14:43:50Z</dcterms:modified>
</cp:coreProperties>
</file>