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BF96B-EB88-46C8-A200-A53899BAF5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20DCD-47DC-444B-87D2-43A986A511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substring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6B3838-BF84-4757-B46F-1D80913EFB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Proteome search interface of substring search mode. User can search the proteome data using any one option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Proteome search interface of substring search mode. User can search the proteome data using any one option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2024-07-27T04:00:31Z</dcterms:modified>
</cp:coreProperties>
</file>