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0B94A-8765-4AC2-B487-0707B97909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87D3C-65B1-4F58-BF90-D18523C737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Selecting a dataset in the InterPro BioMart.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EEA909-858D-4B02-BD64-89CCFDCC3E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Selecting a dataset in the InterPro BioMart.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523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Selecting a dataset in the InterPro BioMart.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2024-05-07T17:30:15Z</dcterms:modified>
</cp:coreProperties>
</file>