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EF9C8-0F73-4588-B3CE-166B6652E8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BA28F6-9CB3-4FC8-8839-8774833A10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MartReport. ‘MartReport’ presents detailed information about a single data entry such as a cancer sample, a gene or a point mutation. MartReport allows data from multiple data sources to be presented in a single report page. In this example, data about the NBN gene are retrieved and integrated from Ensembl, KEGG, Reactome, ICGC, COSMIC and the Pancreatic Expression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8C86E-0231-4C7D-B13F-1DB4DFC1B4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MartReport. ‘MartReport’ presents detailed information about a single data entry such as a cancer sample,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920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MartReport. ‘MartReport’ presents detailed information about a single data entry such as a cancer sample,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2024-05-18T22:04:44Z</dcterms:modified>
</cp:coreProperties>
</file>