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6512F4-4394-415D-98FE-356D671C9AB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D52AF9-735B-4346-83C1-7E39AB7B612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CenhANCER database structure and content. The main data include ChIP-Seq data of H3K27ac samples covering cancer primary tissues and cell line samples. ATAC-seq ACRs, cancer eQTLs, GTEx eQTLs and GWAS risk SNPs are supplementary annotation for enhancers. CenhANCER consist of four major parts, namely, sample information, super-enhancers, typical enhancers and TFs.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E75954-8BB8-4DB7-A165-9D312B03B40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2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CenhANCER database structure and content. The main data include ChIP-Seq data of H3K27ac samples covering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7136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CenhANCER database structure and content. The main data include ChIP-Seq data of H3K27ac samples covering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2024-04-29T10:21:18Z</dcterms:modified>
</cp:coreProperties>
</file>