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Lst>
  <p:sldSz cx="9144000" cy="6858000" type="screen4x3"/>
  <p:notesSz cx="6858000" cy="9144000"/>
  <p:custDataLst>
    <p:tags r:id="rId8"/>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viewProps" Target="viewProps.xml" /><Relationship Id="rId11" Type="http://schemas.openxmlformats.org/officeDocument/2006/relationships/theme" Target="theme/theme1.xml" /><Relationship Id="rId12"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tags" Target="tags/tag1.xml" /><Relationship Id="rId9" Type="http://schemas.openxmlformats.org/officeDocument/2006/relationships/presProps" Target="presProps.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D734C47-1098-4E86-B698-CBF673CA88BC}"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F7C7DBF-C479-4B3C-8708-EBC236C54287}"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 The neXtA 5 functional architecture.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2016. Published by Oxford University Press. This is an Open Access article distributed under the terms of the Creative Commons Attribution License ( http://creativecommons.org/licenses/by/4.0/ ), which permits unrestricted reuse, distribution, and reproduction in any medium, provided the original work is properly cited.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3D217B9-18C3-478D-893E-BFE87F3ECBE6}"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 Precision (at P0, P10 and MAP) obtained by the neXtA 5 vector-space retrieval model compared with the PubMed search modes: ( a ) Diseases, ( b ) BP and ( c ) MF.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2016. Published by Oxford University Press. This is an Open Access article distributed under the terms of the Creative Commons Attribution License ( http://creativecommons.org/licenses/by/4.0/ ), which permits unrestricted reuse, distribution, and reproduction in any medium, provided the original work is properly cited.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3D217B9-18C3-478D-893E-BFE87F3ECBE6}"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Optimization of the ranking function for each axis.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2016. Published by Oxford University Press. This is an Open Access article distributed under the terms of the Creative Commons Attribution License ( http://creativecommons.org/licenses/by/4.0/ ), which permits unrestricted reuse, distribution, and reproduction in any medium, provided the original work is properly cited.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3D217B9-18C3-478D-893E-BFE87F3ECBE6}"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 The neXtA 5 web interface. The query was {FER—vectorial—Diseases}, with 1990 as the lower limit (the date can be modified in advanced mode) for the publication dates. The output presents the first fifty results ranked over the chosen axis, with the score of the linear combination and the concepts identified in the PMID.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2016. Published by Oxford University Press. This is an Open Access article distributed under the terms of the Creative Commons Attribution License ( http://creativecommons.org/licenses/by/4.0/ ), which permits unrestricted reuse, distribution, and reproduction in any medium, provided the original work is properly cited.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3D217B9-18C3-478D-893E-BFE87F3ECBE6}" type="slidenum">
              <a:rPr lang="en-US" altLang="en-US" sz="1200"/>
              <a:t>4</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database/baw098"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database/baw098"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database/baw098"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database/baw098" TargetMode="External" /><Relationship Id="rId4" Type="http://schemas.openxmlformats.org/officeDocument/2006/relationships/image" Target="../media/image1.png" /><Relationship Id="rId5" Type="http://schemas.openxmlformats.org/officeDocument/2006/relationships/image" Target="../media/image5.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2016, , 2016, baw098, </a:t>
            </a:r>
            <a:r>
              <a:rPr lang="en-US" altLang="en-US" sz="1000">
                <a:solidFill>
                  <a:srgbClr val="333333"/>
                </a:solidFill>
                <a:hlinkClick r:id="rId3"/>
              </a:rPr>
              <a:t>https://doi.org/10.1093/database/baw098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 The neXtA </a:t>
            </a:r>
            <a:r>
              <a:rPr lang="en-US" altLang="en-US" b="0" baseline="-25000"/>
              <a:t>5</a:t>
            </a:r>
            <a:r>
              <a:rPr lang="en-US" altLang="en-US" b="0"/>
              <a:t> functional architecture.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146300" y="1371600"/>
            <a:ext cx="4862945"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2016, , 2016, baw098, </a:t>
            </a:r>
            <a:r>
              <a:rPr lang="en-US" altLang="en-US" sz="1000">
                <a:solidFill>
                  <a:srgbClr val="333333"/>
                </a:solidFill>
                <a:hlinkClick r:id="rId3"/>
              </a:rPr>
              <a:t>https://doi.org/10.1093/database/baw098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 Precision (at P0, P10 and MAP) obtained by the neXtA </a:t>
            </a:r>
            <a:r>
              <a:rPr lang="en-US" altLang="en-US" b="0" baseline="-25000"/>
              <a:t>5</a:t>
            </a:r>
            <a:r>
              <a:rPr lang="en-US" altLang="en-US" b="0"/>
              <a:t> vector-space retrieval model compared with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72618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2016, , 2016, baw098, </a:t>
            </a:r>
            <a:r>
              <a:rPr lang="en-US" altLang="en-US" sz="1000">
                <a:solidFill>
                  <a:srgbClr val="333333"/>
                </a:solidFill>
                <a:hlinkClick r:id="rId3"/>
              </a:rPr>
              <a:t>https://doi.org/10.1093/database/baw098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Optimization of the ranking function for each axis.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968500" y="1371600"/>
            <a:ext cx="5196590"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2016, , 2016, baw098, </a:t>
            </a:r>
            <a:r>
              <a:rPr lang="en-US" altLang="en-US" sz="1000">
                <a:solidFill>
                  <a:srgbClr val="333333"/>
                </a:solidFill>
                <a:hlinkClick r:id="rId3"/>
              </a:rPr>
              <a:t>https://doi.org/10.1093/database/baw098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 The neXtA </a:t>
            </a:r>
            <a:r>
              <a:rPr lang="en-US" altLang="en-US" b="0" baseline="-25000"/>
              <a:t>5</a:t>
            </a:r>
            <a:r>
              <a:rPr lang="en-US" altLang="en-US" b="0"/>
              <a:t> web interface. The query was {FER—vectorial—Diseases}, with 1990 as the lower limit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993900" y="1371600"/>
            <a:ext cx="5153855"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12</Paragraphs>
  <Slides>4</Slides>
  <Notes>4</Notes>
  <TotalTime>3343</TotalTime>
  <HiddenSlides>0</HiddenSlides>
  <MMClips>0</MMClips>
  <ScaleCrop>0</ScaleCrop>
  <HeadingPairs>
    <vt:vector baseType="variant" size="4">
      <vt:variant>
        <vt:lpstr>Theme</vt:lpstr>
      </vt:variant>
      <vt:variant>
        <vt:i4>1</vt:i4>
      </vt:variant>
      <vt:variant>
        <vt:lpstr>Slide Titles</vt:lpstr>
      </vt:variant>
      <vt:variant>
        <vt:i4>4</vt:i4>
      </vt:variant>
    </vt:vector>
  </HeadingPairs>
  <TitlesOfParts>
    <vt:vector baseType="lpstr" size="5">
      <vt:lpstr>13_Office Theme</vt:lpstr>
      <vt:lpstr>Figure 1.  The neXtA 5 functional architecture. 
</vt:lpstr>
      <vt:lpstr>Figure 4.  Precision (at P0, P10 and MAP) obtained by the neXtA 5 vector-space retrieval model compared with ...</vt:lpstr>
      <vt:lpstr>Figure 3. Optimization of the ranking function for each axis.
</vt:lpstr>
      <vt:lpstr>Figure 2.  The neXtA 5 web interface. The query was {FER—vectorial—Diseases}, with 1990 as the lower limit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2024-05-20T13:42:48Z</dcterms:modified>
</cp:coreProperties>
</file>