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97C1E8-0F9B-45F0-89F5-E7FD2A29F5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6FDBC8-684C-4905-9225-A70A4B2F2B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The disease enrichment analysis of five BP-annotated gene lists. The three most enriched diseases from each gene list are presented in Venn diagrams. The numbers in each area represent the gene count of the section. (B) The disease enrichment analysis of five CC-annotated gene lists. The three most enriched diseases from each gene list are presented in Venn diagrams. The numbers in each area represent the gene count of that section. (C) The disease enrichment analysis of five MF annotated gene lists. The three most enriched diseases from each gene list are presented in Venn diagrams. The numbers in each area represent the gene count of that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B22C95-402B-48D1-9555-75A6E9D741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bat046, </a:t>
            </a:r>
            <a:r>
              <a:rPr lang="en-US" altLang="en-US" sz="1000">
                <a:solidFill>
                  <a:srgbClr val="333333"/>
                </a:solidFill>
                <a:hlinkClick r:id="rId3"/>
              </a:rPr>
              <a:t>https://doi.org/10.1093/database/bat046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The disease enrichment analysis of five BP-annotated gene lists. The three most enriched diseases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1193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The disease enrichment analysis of five BP-annotated gene lists. The three most enriched diseases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2024-05-11T08:52:40Z</dcterms:modified>
</cp:coreProperties>
</file>