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2C34AD-AAD6-445A-83B6-D3E2F7BD55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90D68-FE1D-4112-8ADB-B249008056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dashboard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505835-80E6-4359-984B-8B892F092D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dashboard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833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dashboard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2024-05-17T04:41:45Z</dcterms:modified>
</cp:coreProperties>
</file>