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EEB2A-39EB-40C8-9A94-341802CADB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BAC3D-2E9A-4FCC-8612-D2160349A4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(B) Other topics and links of the home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F9E0E-961C-4CEA-8CEA-124ABFBA60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(B) Other topics and links of the home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88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(B) Other topics and links of the home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2024-05-14T19:16:13Z</dcterms:modified>
</cp:coreProperties>
</file>