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FE19A-E335-47E2-A275-B228E9A41C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013DF-A35E-41D8-8CE8-0C939F5733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From sentences to scored interactions: (a) example sentence and the corresponding machine reading output; (b) graphical representation of interactions; (c) interactions found between ERK1, ERK2 and RAGE by STRING.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976D9-A325-4DFA-B715-73469437A6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From sentences to scored interactions: (a) example sentence and the corresponding machine reading output;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525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From sentences to scored interactions: (a) example sentence and the corresponding machine reading output;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2024-05-19T19:48:37Z</dcterms:modified>
</cp:coreProperties>
</file>