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66C84-36C7-4C09-9579-E60B86DD13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709C3-EEC1-4F6E-8958-7CF19B024F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example of the GBrowse interface. Tracks display information on annotated genes, predicted signal peptides, mapped ESTs, %GC content and MPSS signatures in a region of Chromosome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32633-5669-4966-BE50-0511ED6D25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representative example of the GBrowse interface. Tracks display information on annotated genes, predicted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90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representative example of the GBrowse interface. Tracks display information on annotated genes, predicted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2024-05-18T18:36:21Z</dcterms:modified>
</cp:coreProperties>
</file>