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263EBF-B3C8-4ACE-8B37-3E6E41C7F0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13FE1-1352-4DA4-B327-033754D44B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Geospatial metadata extraction and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EC899-8A04-476C-BAED-63536C8D43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Geospatial metadata extraction and normalization.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87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Geospatial metadata extraction and normalization.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2024-05-17T07:15:49Z</dcterms:modified>
</cp:coreProperties>
</file>