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F630E-20EE-4F9E-8B46-AD86B98DB3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887E45-43E0-4127-9FD0-B79EAD7003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UCSC Genome Browser view of CCDS4929.1, which was updated to version 2, representing a variant of the human CRISP3 (cysteine-rich secretory protein 3) gene. The CDS was extended at the 5′-end. (a) Both the longer protein (258 amino acids) encoded by the update and the shorter protein (245 amino acids) have predicted signal peptides (SignalPv4.0) of 32 amino acids and 19 amino acids, respectively. (b and c) Base-level view. The upstream AUG start codon (b) has the weaker Kozak context (blue box) and is only conserved among primates (red box), whereas the downstream AUG (c) is conserved among more mammals (46-way alignment and conservation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FA96F-58CB-466B-A6C7-5D28F44B70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UCSC Genome Browser view of CCDS4929.1, which was updated to version 2, representing a variant of the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UCSC Genome Browser view of CCDS4929.1, which was updated to version 2, representing a variant of the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2024-05-19T12:56:53Z</dcterms:modified>
</cp:coreProperties>
</file>