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6E7985-8E9E-4D36-B79A-A0CCF955C7A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27FA62-A449-4CD8-ADCD-897932C35D6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structure of the transformer-based multi-label classifier.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39BC2B-50BF-4A04-8E5A-06AE14E7AB8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1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baac103,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https://doi.org/10.1093/database/baac103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The structure of the transformer-based multi-label classifier.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90800" y="1371600"/>
            <a:ext cx="396592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The structure of the transformer-based multi-label classifier.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2024-05-06T19:04:26Z</dcterms:modified>
</cp:coreProperties>
</file>