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9612C1-16C4-44A2-B7B0-E70E5E6AEB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E799EC-0A25-4C30-9C94-ED4C1A2D78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coverage of the journals involved in the NPBS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6CAC4-F665-4595-8792-CA498AE944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‘drug-likeness’ features of the natural products in NPBS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6CAC4-F665-4595-8792-CA498AE944F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molecular features of the natural products in NPBS database. (A) Number of rings. (B) Structural features. (C) Number of atoms.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6CAC4-F665-4595-8792-CA498AE944F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entity relationship diagram of NPBS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6CAC4-F665-4595-8792-CA498AE944F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design of the text-mining system. (A) Flow process of the data text-mining system. (B) Demonstration of the procedure for data acquisition.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6CAC4-F665-4595-8792-CA498AE944F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a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coverage of the journals involved in the NPBS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82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‘drug-likeness’ features of the natural products in NPBS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65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molecular features of the natural products in NPBS database. (A) Number of rings. (B) Structural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67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entity relationship diagram of NPBS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51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design of the text-mining system. (A) Flow process of the data text-mining system. (B) Demonstration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05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The coverage of the journals involved in the NPBS database.
</vt:lpstr>
      <vt:lpstr>Figure 5. The ‘drug-likeness’ features of the natural products in NPBS database.
</vt:lpstr>
      <vt:lpstr>Figure 4. The molecular features of the natural products in NPBS database. (A) Number of rings. (B) Structural ...</vt:lpstr>
      <vt:lpstr>Figure 3. The entity relationship diagram of NPBS database.
</vt:lpstr>
      <vt:lpstr>Figure 2. The design of the text-mining system. (A) Flow process of the data text-mining system. (B) Demonstration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2024-05-19T13:57:43Z</dcterms:modified>
</cp:coreProperties>
</file>